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f726a5fe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f726a5fe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03df1d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03df1d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3df1db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03df1db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03df1db2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03df1db2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f726a5fe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f726a5fe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0263e34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0263e34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f726a5fe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f726a5fe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f726a5f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f726a5f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f726a5f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f726a5f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f726a5fe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f726a5fe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f726a5fe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f726a5fe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f726a5fe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f726a5fe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f726a5fe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f726a5fe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03df1d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03df1d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f8d78d8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f8d78d8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i.org/10.1145/3528223.353010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58525" y="887550"/>
            <a:ext cx="6360600" cy="15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Fashion Forward – Regenerating Clothing Image with Different Attributes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8513" y="2571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CSCI 2470 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58525" y="3104550"/>
            <a:ext cx="20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Juefei Chen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Yurui Zhang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Yang Zheng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2575" y="64024"/>
            <a:ext cx="763375" cy="8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29875"/>
            <a:ext cx="238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Reconstruction (200 epochs)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69" y="1399675"/>
            <a:ext cx="3198868" cy="333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721" y="198900"/>
            <a:ext cx="2016975" cy="19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 rot="10800000">
            <a:off x="6822200" y="2571750"/>
            <a:ext cx="1190100" cy="55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29875"/>
            <a:ext cx="5982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Regeneration: personalized colors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9" name="Google Shape;159;p23"/>
          <p:cNvGrpSpPr/>
          <p:nvPr/>
        </p:nvGrpSpPr>
        <p:grpSpPr>
          <a:xfrm>
            <a:off x="311695" y="2913273"/>
            <a:ext cx="4237995" cy="1356162"/>
            <a:chOff x="475075" y="3161900"/>
            <a:chExt cx="4967176" cy="1589500"/>
          </a:xfrm>
        </p:grpSpPr>
        <p:pic>
          <p:nvPicPr>
            <p:cNvPr id="160" name="Google Shape;16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2700" y="3161905"/>
              <a:ext cx="3219551" cy="158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075" y="3161900"/>
              <a:ext cx="3219551" cy="158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23"/>
          <p:cNvGrpSpPr/>
          <p:nvPr/>
        </p:nvGrpSpPr>
        <p:grpSpPr>
          <a:xfrm>
            <a:off x="4690916" y="1784284"/>
            <a:ext cx="4238063" cy="1362679"/>
            <a:chOff x="476275" y="1631675"/>
            <a:chExt cx="4943501" cy="1589500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00225" y="1631675"/>
              <a:ext cx="3219551" cy="15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275" y="1631675"/>
              <a:ext cx="3219531" cy="158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3"/>
          <p:cNvSpPr txBox="1"/>
          <p:nvPr/>
        </p:nvSpPr>
        <p:spPr>
          <a:xfrm>
            <a:off x="4727950" y="3146950"/>
            <a:ext cx="42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Original (White)	   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Dark-blue		           Light-blue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30250" y="2571750"/>
            <a:ext cx="42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Original (White)	       Navy-blue	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Bright cobalt-red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esults</a:t>
            </a:r>
            <a:r>
              <a:rPr lang="en"/>
              <a:t> - updated model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425" y="1649175"/>
            <a:ext cx="3785400" cy="2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229875"/>
            <a:ext cx="5982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Loss vs. Batch iterations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iscussion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082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Lesson learned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reprocess the data to fit specific 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Tune the model little by little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Leave enough time to run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 is still too small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have suffered from mode collapse in the very beginning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room to improve the 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with different architectures to improve the quality of the generated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 to </a:t>
            </a:r>
            <a:r>
              <a:rPr lang="en"/>
              <a:t>develop</a:t>
            </a:r>
            <a:r>
              <a:rPr lang="en"/>
              <a:t> model to learn other attributes other than 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Enlarge the dataset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Z. Liu, P. Luo, S. Qiu, X. Wang and X. Tang, DeepFashion: Powering Robust Clothes Recognition and Retrieval with Rich Annotations, 2016 IEEE Conference on Computer Vision and Pattern Recognition (CVPR), Las Vegas, NV, USA, 2016, pp. 1096-1104, doi: 10.1109/CVPR.2016.124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Y. Jiang, S. Yang, H. Qiu, W. Wu, C. C. Loy &amp; Z. Liu, (2022). Text2Human: text-driven controllable human image generation. ACM Trans. Graph. 41, 4, Article 162 (July 2022), 11 pages. </a:t>
            </a:r>
            <a:r>
              <a:rPr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https://doi.org/10.1145/3528223.3530104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O. Ronneberger, P. Fischer and T. Brox, (2015). U-Net: Convolutional Networks for Biomedical Image Segmentation. ArXiv, abs/1505.04597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706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Karen Simonyan and Andrew Zisserman. "Very Deep Convolutional Networks for Large-Scale Image Recognition." arXiv preprint arXiv:1409.1556 (2014).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express our deepest appreciation to TAs, Nange Li, Ray Wang, and Vadim Kudlay, for their invaluable support and guidance throughout this project.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430100"/>
            <a:ext cx="85206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0">
                <a:latin typeface="Open Sans"/>
                <a:ea typeface="Open Sans"/>
                <a:cs typeface="Open Sans"/>
                <a:sym typeface="Open Sans"/>
              </a:rPr>
              <a:t>Q&amp;A?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5175300" cy="3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b="1"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Aim: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 a deep learning model that can transform clothing images into new designs, allowing fashion retailers to offer personalized and customized options to their customers. 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b="1"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Goal: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Help retailers to quickly and cost-effectively generate a wide variety of designs, provide customers unique and customized clothing options.</a:t>
            </a:r>
            <a:endParaRPr sz="19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122" y="410000"/>
            <a:ext cx="3036024" cy="3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017800"/>
            <a:ext cx="4894800" cy="3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9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Deepfashion Dataset</a:t>
            </a:r>
            <a:endParaRPr b="1" sz="1900" u="sng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 8,000 images of clothing items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Includes well-posed shop images and unconstrained consumer photos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Covers 50 different clothing categories and has 759 attributes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6638" lvl="0" marL="4675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Each image is annotated with a bounding box and clothing type</a:t>
            </a:r>
            <a:endParaRPr b="1"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500" y="960950"/>
            <a:ext cx="3829374" cy="25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&amp; Splitting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Choose images with front-side view and shrink the image size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 all chosen images with corresponding attributes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attributes are binary except color feature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maps all the unique color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tokens </a:t>
            </a: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keys to a unique integer value, and then do the embedding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 the dataset into train set and test set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Ratio 8 : 2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CVAE - Conditional Variational Autoencoder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dataset split into training and test sets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process involves passing input images with attributes through the encoder, sampling from the latent distribution, conditioning on desired attributes to generate transformed image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Loss function and hyperparameters will be optimized, and reconstruction error used to measure quality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issues arise, model's architecture can be modified by adding layers, trying different loss functions or loss function weights, or trying other architectures such as GANs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&amp; Metrics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will use a weighted combination of L1 and L2 loss functions for training.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reconstruction error as metric to measures how well the model can reconstruct the input.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 goal is to implement and train the model to generate new images.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 goal is to improve model quality and accuracy.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Stretch goal is to develop a front-end page for users to generate new images.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04900" y="4144250"/>
            <a:ext cx="60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 = Reconstruction Loss (L1) + Regularization Loss (L2)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= mean squared error + KL 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model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862" y="1290763"/>
            <a:ext cx="3208275" cy="32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model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U-Net: a CNN architecture for semantic segmentation tasks; also can be used for image processing task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U-Net uses skip connections to retain and recover fine-grained spatial information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modify the decoder part with additional skip connections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add the pre-trained VGG16 model as a feature extractor in the encoder part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updated model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29875"/>
            <a:ext cx="262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Reconstruction (10 epochs)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62" y="1389025"/>
            <a:ext cx="3275877" cy="31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905" y="138296"/>
            <a:ext cx="1963224" cy="19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 rot="10800000">
            <a:off x="6822200" y="2571750"/>
            <a:ext cx="1190100" cy="55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